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007" autoAdjust="0"/>
  </p:normalViewPr>
  <p:slideViewPr>
    <p:cSldViewPr>
      <p:cViewPr>
        <p:scale>
          <a:sx n="60" d="100"/>
          <a:sy n="60" d="100"/>
        </p:scale>
        <p:origin x="-1842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A6CB7-8065-48E2-8DDD-D93C44490232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0C2C-FD7C-4FD1-B747-DAAC009F9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1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0C2C-FD7C-4FD1-B747-DAAC009F91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488832" cy="3960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3186"/>
            <a:ext cx="6400800" cy="1584176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ПРОФЕССИИ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158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ntr" presetSubtype="16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У этой волшебницы,</a:t>
            </a:r>
          </a:p>
          <a:p>
            <a:r>
              <a:rPr lang="ru-RU" sz="2400" b="1" i="1" dirty="0" smtClean="0"/>
              <a:t>Этой </a:t>
            </a:r>
            <a:r>
              <a:rPr lang="ru-RU" sz="2400" b="1" i="1" dirty="0"/>
              <a:t>х</a:t>
            </a:r>
            <a:r>
              <a:rPr lang="ru-RU" sz="2400" b="1" i="1" dirty="0" smtClean="0"/>
              <a:t>удожницы,</a:t>
            </a:r>
          </a:p>
          <a:p>
            <a:r>
              <a:rPr lang="ru-RU" sz="2400" b="1" i="1" dirty="0" smtClean="0"/>
              <a:t>Не кисти и краски,</a:t>
            </a:r>
          </a:p>
          <a:p>
            <a:r>
              <a:rPr lang="ru-RU" sz="2400" b="1" i="1" dirty="0" smtClean="0"/>
              <a:t>А гребень и ножницы,</a:t>
            </a:r>
          </a:p>
          <a:p>
            <a:r>
              <a:rPr lang="ru-RU" sz="2400" b="1" i="1" dirty="0" smtClean="0"/>
              <a:t>Она  обладает</a:t>
            </a:r>
          </a:p>
          <a:p>
            <a:r>
              <a:rPr lang="ru-RU" sz="2400" b="1" i="1" dirty="0" smtClean="0"/>
              <a:t>Таинственной силой:</a:t>
            </a:r>
          </a:p>
          <a:p>
            <a:r>
              <a:rPr lang="ru-RU" sz="2400" b="1" i="1" dirty="0" smtClean="0"/>
              <a:t>К кому прикоснётся,</a:t>
            </a:r>
          </a:p>
          <a:p>
            <a:r>
              <a:rPr lang="ru-RU" sz="2400" b="1" i="1" dirty="0" smtClean="0"/>
              <a:t>Тот станет красивой.</a:t>
            </a:r>
            <a:endParaRPr lang="en-US" sz="2400" b="1" i="1" dirty="0" smtClean="0"/>
          </a:p>
          <a:p>
            <a:r>
              <a:rPr lang="ru-RU" sz="2400" b="1" i="1" dirty="0" smtClean="0"/>
              <a:t>ПАРИКМАХЕР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ПАРИКМАХЕР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244154443"/>
      </p:ext>
    </p:extLst>
  </p:cSld>
  <p:clrMapOvr>
    <a:masterClrMapping/>
  </p:clrMapOvr>
  <p:transition spd="med" advTm="33887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smtClean="0"/>
              <a:t>Весёлая работа,</a:t>
            </a:r>
          </a:p>
          <a:p>
            <a:r>
              <a:rPr lang="ru-RU" sz="2400" b="1" i="1" dirty="0" smtClean="0"/>
              <a:t>Завидно от души!</a:t>
            </a:r>
          </a:p>
          <a:p>
            <a:r>
              <a:rPr lang="ru-RU" sz="2400" b="1" i="1" dirty="0" smtClean="0"/>
              <a:t>Свисти, когда охота</a:t>
            </a:r>
          </a:p>
          <a:p>
            <a:r>
              <a:rPr lang="ru-RU" sz="2400" b="1" i="1" dirty="0" smtClean="0"/>
              <a:t>Да палочкой маши!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/>
              <a:t>ПОЛИЦЕЙСКИЙ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9224816"/>
      </p:ext>
    </p:extLst>
  </p:cSld>
  <p:clrMapOvr>
    <a:masterClrMapping/>
  </p:clrMapOvr>
  <p:transition spd="med" advTm="29685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оряк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Мне сошьют матроску</a:t>
            </a:r>
          </a:p>
          <a:p>
            <a:r>
              <a:rPr lang="ru-RU" sz="2400" b="1" i="1" dirty="0" smtClean="0"/>
              <a:t>В синюю полоску,</a:t>
            </a:r>
          </a:p>
          <a:p>
            <a:r>
              <a:rPr lang="ru-RU" sz="2400" b="1" i="1" dirty="0" smtClean="0"/>
              <a:t>Пусть моя рубашка </a:t>
            </a:r>
          </a:p>
          <a:p>
            <a:r>
              <a:rPr lang="ru-RU" sz="2400" b="1" i="1" dirty="0" smtClean="0"/>
              <a:t>Будет как тельняшка!</a:t>
            </a:r>
          </a:p>
          <a:p>
            <a:r>
              <a:rPr lang="ru-RU" sz="2400" b="1" i="1" dirty="0" smtClean="0"/>
              <a:t>На погонах якоря,</a:t>
            </a:r>
          </a:p>
          <a:p>
            <a:r>
              <a:rPr lang="ru-RU" sz="2400" b="1" i="1" dirty="0" smtClean="0"/>
              <a:t>Потому что я – моряк!</a:t>
            </a:r>
            <a:endParaRPr lang="ru-RU" sz="2400" b="1" i="1" dirty="0"/>
          </a:p>
        </p:txBody>
      </p:sp>
      <p:sp>
        <p:nvSpPr>
          <p:cNvPr id="6" name="Солнце 5"/>
          <p:cNvSpPr/>
          <p:nvPr/>
        </p:nvSpPr>
        <p:spPr>
          <a:xfrm>
            <a:off x="2267744" y="0"/>
            <a:ext cx="2088232" cy="1751112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7164288" y="0"/>
            <a:ext cx="1979712" cy="134644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0" y="260648"/>
            <a:ext cx="2160240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4437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Он похож на капитана,</a:t>
            </a:r>
          </a:p>
          <a:p>
            <a:r>
              <a:rPr lang="ru-RU" sz="2400" b="1" i="1" dirty="0" smtClean="0"/>
              <a:t>Но ведёт корабль степной.</a:t>
            </a:r>
          </a:p>
          <a:p>
            <a:r>
              <a:rPr lang="ru-RU" sz="2400" b="1" i="1" dirty="0" smtClean="0"/>
              <a:t>Спорит он с волной упрямо,</a:t>
            </a:r>
          </a:p>
          <a:p>
            <a:r>
              <a:rPr lang="ru-RU" sz="2400" b="1" i="1" dirty="0" smtClean="0"/>
              <a:t>Только с золотой волной.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КОМБАЙНЁР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КОМБАЙНЁР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39366455"/>
      </p:ext>
    </p:extLst>
  </p:cSld>
  <p:clrMapOvr>
    <a:masterClrMapping/>
  </p:clrMapOvr>
  <p:transition spd="med" advTm="25687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На витрине все продукты:</a:t>
            </a:r>
          </a:p>
          <a:p>
            <a:r>
              <a:rPr lang="ru-RU" sz="2400" b="1" i="1" dirty="0" smtClean="0"/>
              <a:t>Овощи, орехи, фрукты.</a:t>
            </a:r>
          </a:p>
          <a:p>
            <a:r>
              <a:rPr lang="ru-RU" sz="2400" b="1" i="1" dirty="0" smtClean="0"/>
              <a:t>Помидор и огурец</a:t>
            </a:r>
          </a:p>
          <a:p>
            <a:r>
              <a:rPr lang="ru-RU" sz="2400" b="1" i="1" dirty="0" smtClean="0"/>
              <a:t>Предлагает 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/>
              <a:t>ПРОДАВЕЦ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231930"/>
      </p:ext>
    </p:extLst>
  </p:cSld>
  <p:clrMapOvr>
    <a:masterClrMapping/>
  </p:clrMapOvr>
  <p:transition spd="med" advTm="2584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600" b="1" i="1" dirty="0" smtClean="0"/>
              <a:t>Мастерица на все руки</a:t>
            </a:r>
          </a:p>
          <a:p>
            <a:r>
              <a:rPr lang="ru-RU" sz="2600" b="1" i="1" dirty="0" smtClean="0"/>
              <a:t>Нам сошьёт  пиджак и брюки,</a:t>
            </a:r>
          </a:p>
          <a:p>
            <a:r>
              <a:rPr lang="ru-RU" sz="2600" b="1" i="1" dirty="0" smtClean="0"/>
              <a:t>Не закройщик, не ткачиха,</a:t>
            </a:r>
          </a:p>
          <a:p>
            <a:r>
              <a:rPr lang="ru-RU" sz="2600" b="1" i="1" dirty="0" smtClean="0"/>
              <a:t>Кто она, скажи</a:t>
            </a:r>
            <a:r>
              <a:rPr lang="en-US" sz="2600" b="1" i="1" dirty="0" smtClean="0"/>
              <a:t> </a:t>
            </a:r>
            <a:endParaRPr lang="ru-RU" sz="2600" b="1" i="1" dirty="0" smtClean="0"/>
          </a:p>
          <a:p>
            <a:endParaRPr lang="ru-RU" sz="2600" b="1" i="1" dirty="0"/>
          </a:p>
          <a:p>
            <a:endParaRPr lang="ru-RU" sz="2600" b="1" i="1" dirty="0" smtClean="0"/>
          </a:p>
          <a:p>
            <a:r>
              <a:rPr lang="ru-RU" sz="2600" b="1" i="1" dirty="0" smtClean="0"/>
              <a:t>ПОРТНИХА</a:t>
            </a:r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822555"/>
      </p:ext>
    </p:extLst>
  </p:cSld>
  <p:clrMapOvr>
    <a:masterClrMapping/>
  </p:clrMapOvr>
  <p:transition spd="med" advTm="25371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ояр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Утром солнце светит ярко</a:t>
            </a:r>
          </a:p>
          <a:p>
            <a:r>
              <a:rPr lang="ru-RU" sz="2400" b="1" i="1" dirty="0" smtClean="0"/>
              <a:t>Молочко несёт доярка.</a:t>
            </a:r>
          </a:p>
          <a:p>
            <a:r>
              <a:rPr lang="ru-RU" sz="2400" b="1" i="1" dirty="0" smtClean="0"/>
              <a:t>Тёплое, коровье,</a:t>
            </a:r>
          </a:p>
          <a:p>
            <a:r>
              <a:rPr lang="ru-RU" sz="2400" b="1" i="1" dirty="0" smtClean="0"/>
              <a:t>Детям на здоровье.</a:t>
            </a:r>
            <a:endParaRPr lang="ru-RU" sz="2400" b="1" i="1" dirty="0"/>
          </a:p>
        </p:txBody>
      </p:sp>
    </p:spTree>
  </p:cSld>
  <p:clrMapOvr>
    <a:masterClrMapping/>
  </p:clrMapOvr>
  <p:transition spd="med" advTm="3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3141985" cy="47853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94996" y="2967335"/>
            <a:ext cx="31540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КОНЕЦ 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Tm="8547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3050"/>
            <a:ext cx="2997969" cy="995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доктор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3779912" y="332656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/>
              <a:t>Кто в дни болезней</a:t>
            </a:r>
          </a:p>
          <a:p>
            <a:r>
              <a:rPr lang="ru-RU" sz="2400" b="1" i="1" dirty="0" smtClean="0"/>
              <a:t>Всех полезней</a:t>
            </a:r>
          </a:p>
          <a:p>
            <a:r>
              <a:rPr lang="ru-RU" sz="2400" b="1" i="1" dirty="0" smtClean="0"/>
              <a:t>И лечит нас от всех болезней?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ДОКТОР</a:t>
            </a:r>
            <a:endParaRPr lang="ru-RU" sz="24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55776" y="5589240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691680" y="5373216"/>
            <a:ext cx="2232248" cy="148478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2576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овар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224337" cy="4691063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Скажи кто так вкусно </a:t>
            </a:r>
          </a:p>
          <a:p>
            <a:r>
              <a:rPr lang="ru-RU" sz="2400" b="1" i="1" dirty="0" smtClean="0"/>
              <a:t>Готовит щи капустные,</a:t>
            </a:r>
          </a:p>
          <a:p>
            <a:r>
              <a:rPr lang="ru-RU" sz="2400" b="1" i="1" dirty="0" smtClean="0"/>
              <a:t>Пахучие котлеты,</a:t>
            </a:r>
          </a:p>
          <a:p>
            <a:r>
              <a:rPr lang="ru-RU" sz="2400" b="1" i="1" dirty="0" smtClean="0"/>
              <a:t>Салаты, винегреты,</a:t>
            </a:r>
          </a:p>
          <a:p>
            <a:r>
              <a:rPr lang="ru-RU" sz="2400" b="1" i="1" dirty="0" smtClean="0"/>
              <a:t>Все завтраки, обеды?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ПОВАР</a:t>
            </a:r>
            <a:endParaRPr lang="ru-RU" sz="2400" b="1" i="1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2555776" y="4797152"/>
            <a:ext cx="1202432" cy="900680"/>
          </a:xfrm>
          <a:prstGeom prst="flowChartMagneticDisk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15616" y="4869160"/>
            <a:ext cx="1152128" cy="432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Арка 8"/>
          <p:cNvSpPr/>
          <p:nvPr/>
        </p:nvSpPr>
        <p:spPr>
          <a:xfrm>
            <a:off x="1259632" y="4581128"/>
            <a:ext cx="914400" cy="792088"/>
          </a:xfrm>
          <a:prstGeom prst="blockArc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30516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учитель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55377"/>
            <a:ext cx="3080321" cy="4763071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Она учит детишек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Читать и писать,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Природу любить 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Стариков уважать.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УЧИТЕЛЬНИЦА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79512" y="188640"/>
            <a:ext cx="1296144" cy="64807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275856" y="1052736"/>
            <a:ext cx="914400" cy="9144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539552" y="3501008"/>
            <a:ext cx="914400" cy="1216152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059832" y="4437112"/>
            <a:ext cx="1216152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68344" y="5805264"/>
            <a:ext cx="1475656" cy="62636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683568" y="5661248"/>
            <a:ext cx="914400" cy="914400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8244408" y="1052736"/>
            <a:ext cx="899592" cy="792088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7687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ётчик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Летит птица-небылица,</a:t>
            </a:r>
          </a:p>
          <a:p>
            <a:r>
              <a:rPr lang="ru-RU" sz="2400" b="1" i="1" dirty="0" smtClean="0"/>
              <a:t>А внутри неё народ,</a:t>
            </a:r>
          </a:p>
          <a:p>
            <a:r>
              <a:rPr lang="ru-RU" sz="2400" b="1" i="1" dirty="0" smtClean="0"/>
              <a:t>А ведёт её пилот.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ЛЁТЧИК</a:t>
            </a:r>
            <a:endParaRPr lang="ru-RU" sz="2400" b="1" i="1" dirty="0"/>
          </a:p>
        </p:txBody>
      </p:sp>
      <p:sp>
        <p:nvSpPr>
          <p:cNvPr id="6" name="Облако 5"/>
          <p:cNvSpPr/>
          <p:nvPr/>
        </p:nvSpPr>
        <p:spPr>
          <a:xfrm>
            <a:off x="179512" y="-243408"/>
            <a:ext cx="2880320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7343800" y="0"/>
            <a:ext cx="1800200" cy="18002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16687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почтальон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51920" y="332656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Он принёс нам телеграмму:  «Приезжаю. Ждите. Мама.»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Деду пенсию принёс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Хоть совсем не Дед Мороз.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На ногах с рассвета он. Кто же это?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ПОЧТАЛЬОН</a:t>
            </a:r>
          </a:p>
          <a:p>
            <a:endParaRPr lang="ru-RU" sz="2400" b="1" i="1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949280"/>
            <a:ext cx="1490464" cy="770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70684" y="6165304"/>
            <a:ext cx="1413284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021288"/>
            <a:ext cx="1440160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20688"/>
            <a:ext cx="159761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46726" y="836712"/>
            <a:ext cx="1467036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25328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лотник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Рамы, двери, табуреты,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Полки, тумбочки, скамьи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Очень важные предметы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Руки делают мои.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СТОЛЯР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131840" y="4941168"/>
            <a:ext cx="914400" cy="914400"/>
          </a:xfrm>
          <a:prstGeom prst="don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flipH="1">
            <a:off x="8028384" y="3861048"/>
            <a:ext cx="900608" cy="1728192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092280" y="6021288"/>
            <a:ext cx="914400" cy="914400"/>
          </a:xfrm>
          <a:prstGeom prst="lef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16843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3141985" cy="1139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археолог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38237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Кто лопатой и совочком</a:t>
            </a:r>
          </a:p>
          <a:p>
            <a:r>
              <a:rPr lang="ru-RU" sz="2400" b="1" i="1" dirty="0" smtClean="0"/>
              <a:t>Ковыряется в песочке</a:t>
            </a:r>
          </a:p>
          <a:p>
            <a:r>
              <a:rPr lang="ru-RU" sz="2400" b="1" i="1" dirty="0" smtClean="0"/>
              <a:t>И, сметая пыль веков</a:t>
            </a:r>
          </a:p>
          <a:p>
            <a:r>
              <a:rPr lang="ru-RU" sz="2400" b="1" i="1" dirty="0" smtClean="0"/>
              <a:t>С пожелтевших черепков,</a:t>
            </a:r>
          </a:p>
          <a:p>
            <a:r>
              <a:rPr lang="ru-RU" sz="2400" b="1" i="1" dirty="0" smtClean="0"/>
              <a:t>Извлекает из песка</a:t>
            </a:r>
          </a:p>
          <a:p>
            <a:r>
              <a:rPr lang="ru-RU" sz="2400" b="1" i="1" dirty="0" smtClean="0"/>
              <a:t>Утварь, храмы, города? Не шахтёр и не геолог, а историк –археолог.</a:t>
            </a:r>
            <a:endParaRPr lang="ru-RU" sz="2400" b="1" i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771800" y="6093296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2843808" y="6093296"/>
            <a:ext cx="72008" cy="720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63688" y="5373216"/>
            <a:ext cx="2295128" cy="182536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7812360" y="4581128"/>
            <a:ext cx="1512168" cy="1512168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116632"/>
            <a:ext cx="2223120" cy="117728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2188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урист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 глубине планеты нашей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Что таится он расскажет.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Ищет  злато-серебро, Всё подземное добро: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Минералы, нефть и газ, очень нужные для нас! Труден путь его и долог, потому что он – геолог!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11560" y="0"/>
            <a:ext cx="1619672" cy="14127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25219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9|0.9|0.9|1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|0.7|1.4|1.5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340</Words>
  <Application>Microsoft Office PowerPoint</Application>
  <PresentationFormat>Экран (4:3)</PresentationFormat>
  <Paragraphs>169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Kostina</dc:creator>
  <cp:lastModifiedBy>Kostina</cp:lastModifiedBy>
  <cp:revision>47</cp:revision>
  <dcterms:modified xsi:type="dcterms:W3CDTF">2018-09-19T04:18:09Z</dcterms:modified>
</cp:coreProperties>
</file>